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-47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82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01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912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2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57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98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45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0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96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67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5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60C9-B959-40BC-88A9-AD62A1402F2A}" type="datetimeFigureOut">
              <a:rPr lang="tr-TR" smtClean="0"/>
              <a:t>21.07.2020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2BEE-C907-43D1-B0E6-514C86D27BEE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 userDrawn="1"/>
        </p:nvSpPr>
        <p:spPr>
          <a:xfrm>
            <a:off x="10218296" y="185738"/>
            <a:ext cx="1656008" cy="146050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fo.flipgrid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lipgrid.com/" TargetMode="External"/><Relationship Id="rId2" Type="http://schemas.openxmlformats.org/officeDocument/2006/relationships/hyperlink" Target="mailto:.............@ogrenci.ogu.edu.t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fo.flipgrid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......@ogrenci.ogu.edu.t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ozden@ogu.edu.tr" TargetMode="External"/><Relationship Id="rId2" Type="http://schemas.openxmlformats.org/officeDocument/2006/relationships/hyperlink" Target="mailto:nkarakehya@ogu.edu.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aleblebici@ogu.edu.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2019 – 2020 EĞİTİM ÖĞRETİM YILI MEZUNİYET TÖRENİ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ESKİŞEHİR OSMANGAZİ ÜNİVERSİTESİ </a:t>
            </a:r>
          </a:p>
          <a:p>
            <a:r>
              <a:rPr lang="tr-TR" dirty="0" smtClean="0"/>
              <a:t>ESKİŞEHİR MESLEK YÜKSEKOKULU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5" y="208744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0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2019-2020 MEZUNİYET TÖRENİ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Değerli öğrencilerimiz,</a:t>
            </a:r>
          </a:p>
          <a:p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Yaşadığımız zorlu pandemi koşulları nedeni ile 2019-2020 eğitim öğretim yılı mezuniyet töreninin yüzyüze yapılmasının mümkün olmadığına karar verilmiştir. Bu nedenle 27-29 Temmuz 2020 tarihlerinde asenkron olarak gerçekleştirilecek bir sanal mezuniyet planlanmaktadır. Mezuniyete katılım gerçekleştirebilecek öğrencilerimizin bilgileri önümüzdeki bir kaç gün içerisinde ilan edilecektir.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655" y="23018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4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2019-2020 MEZUNİYET TÖRENİ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0728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M</a:t>
            </a:r>
            <a:r>
              <a:rPr lang="tr-TR" dirty="0" smtClean="0"/>
              <a:t>ezuniyet töreni Microsoft Flipgrid uygulaması üzerinden uzaktan asenkron olarak gerçekleştirilecektir.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Microsoft Flipgrid uygulaması  :                  </a:t>
            </a:r>
            <a:r>
              <a:rPr lang="tr-TR" dirty="0" smtClean="0">
                <a:hlinkClick r:id="rId2"/>
              </a:rPr>
              <a:t>https://info.flipgrid.com/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3" y="1944711"/>
            <a:ext cx="6829759" cy="35545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28575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49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73418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FLİPGRİD UYGULAMASI NASIL KULLANILIR?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Açıklanacak listede ismi bulunan tüm öğrencilerimiz için üniversitemiz tarafından flipgrid uygulamasında kullanılmak üzere microsoft hesabı açılacaktır.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Açılacak microsoft hesapları hotmail, gmail vb. gibi uzantılar </a:t>
            </a:r>
            <a:r>
              <a:rPr lang="tr-TR" u="sng" dirty="0" smtClean="0"/>
              <a:t>içermeyecektir.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Öğrencilere açılacak hesaplar </a:t>
            </a:r>
            <a:r>
              <a:rPr lang="tr-TR" dirty="0" smtClean="0">
                <a:hlinkClick r:id="rId2"/>
              </a:rPr>
              <a:t>.............@ogrenci.ogu.edu.tr</a:t>
            </a:r>
            <a:r>
              <a:rPr lang="tr-TR" dirty="0" smtClean="0"/>
              <a:t> şeklinde olacaktır.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Her öğrencinin şifresi </a:t>
            </a:r>
            <a:r>
              <a:rPr lang="tr-TR" u="sng" dirty="0" smtClean="0"/>
              <a:t>Abc</a:t>
            </a:r>
            <a:r>
              <a:rPr lang="tr-TR" u="sng" dirty="0" smtClean="0">
                <a:solidFill>
                  <a:srgbClr val="0070C0"/>
                </a:solidFill>
              </a:rPr>
              <a:t>tckimlikno</a:t>
            </a:r>
            <a:r>
              <a:rPr lang="tr-TR" u="sng" dirty="0" smtClean="0"/>
              <a:t>@</a:t>
            </a:r>
            <a:r>
              <a:rPr lang="tr-TR" dirty="0" smtClean="0"/>
              <a:t> şeklinde tanımlanacaktır.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smtClean="0"/>
              <a:t>Bu bilgiler öğrencilerimize verilerek katılım gerçekleştirmek isteyen tüm öğrencilerin 23 Temmuz 2020 Perşembe gününe kadar </a:t>
            </a:r>
            <a:r>
              <a:rPr lang="tr-TR" dirty="0" smtClean="0">
                <a:hlinkClick r:id="rId3"/>
              </a:rPr>
              <a:t>https://info.flipgrid.com/</a:t>
            </a:r>
            <a:r>
              <a:rPr lang="tr-TR" dirty="0" smtClean="0"/>
              <a:t> üzerinden hesaplarına giriş yapmaları beklenmektedir.</a:t>
            </a:r>
          </a:p>
        </p:txBody>
      </p:sp>
    </p:spTree>
    <p:extLst>
      <p:ext uri="{BB962C8B-B14F-4D97-AF65-F5344CB8AC3E}">
        <p14:creationId xmlns:p14="http://schemas.microsoft.com/office/powerpoint/2010/main" val="142725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82575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FLİPGRİD HESAPLARINA NASIL GİRİŞ YAPILIR?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Her bir öğrenci kendi bölümünün hesabına giriş yapacaktır.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Her bir bölümün flipcode’u olacaktır. Bu kod bölüm sorumluları tarafından ilan edilecektir.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smtClean="0"/>
              <a:t>Öğrencinin yapacağı ilk aşama: </a:t>
            </a:r>
            <a:r>
              <a:rPr lang="tr-TR" dirty="0" smtClean="0">
                <a:hlinkClick r:id="rId2"/>
              </a:rPr>
              <a:t>https://info.flipgrid.com/</a:t>
            </a:r>
            <a:r>
              <a:rPr lang="tr-TR" dirty="0"/>
              <a:t> </a:t>
            </a:r>
            <a:r>
              <a:rPr lang="tr-TR" dirty="0" smtClean="0"/>
              <a:t>flipgrid uygulaması üzerinden «Educator Signup» sayfasına girmektir.</a:t>
            </a: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61" y="4212426"/>
            <a:ext cx="5391902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89012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FLİPGRİD HESAPLARINA NASIL GİRİŞ YAPILIR?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b="1" u="sng" dirty="0" smtClean="0">
                <a:solidFill>
                  <a:srgbClr val="0070C0"/>
                </a:solidFill>
              </a:rPr>
              <a:t>İkinci aşama: </a:t>
            </a:r>
            <a:r>
              <a:rPr lang="tr-TR" dirty="0" smtClean="0"/>
              <a:t>Yeni açılan sayfadan bölüm flipcode girişi yapılmalıdır.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2615249"/>
            <a:ext cx="4829577" cy="40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04606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FLİPGRİD HESAPLARINA NASIL GİRİŞ YAPILIR?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b="1" u="sng" dirty="0" smtClean="0">
                <a:solidFill>
                  <a:srgbClr val="0070C0"/>
                </a:solidFill>
              </a:rPr>
              <a:t>Üçüncü aşama: </a:t>
            </a:r>
            <a:r>
              <a:rPr lang="tr-TR" dirty="0" smtClean="0"/>
              <a:t>Açılan sayfada üniversite tarafından sizlere verilmiş Microsoft hesabı ile giriş yapılacaktır. 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0012"/>
            <a:ext cx="7030431" cy="2876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9899" y="2962141"/>
            <a:ext cx="4069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>
                <a:solidFill>
                  <a:srgbClr val="0070C0"/>
                </a:solidFill>
              </a:rPr>
              <a:t>ÖNEMLİ NOT: </a:t>
            </a:r>
            <a:r>
              <a:rPr lang="tr-TR" dirty="0" smtClean="0"/>
              <a:t>Kendi kişisel hotmail, gmail gibi hesaplarınızı burada kullanamazsınız. Önceki slaytlarda açıklanmış olan ve sizlere ilan edilecek hesap ve şifrelerinizi kullanmanız gerekmeketedir.</a:t>
            </a:r>
          </a:p>
          <a:p>
            <a:endParaRPr lang="tr-TR" dirty="0"/>
          </a:p>
          <a:p>
            <a:r>
              <a:rPr lang="tr-TR" dirty="0" smtClean="0"/>
              <a:t>Hesap: </a:t>
            </a:r>
            <a:r>
              <a:rPr lang="tr-TR" dirty="0" smtClean="0">
                <a:hlinkClick r:id="rId3"/>
              </a:rPr>
              <a:t>......@ogrenci.ogu.edu.tr</a:t>
            </a:r>
            <a:endParaRPr lang="tr-TR" dirty="0" smtClean="0"/>
          </a:p>
          <a:p>
            <a:r>
              <a:rPr lang="tr-TR" dirty="0" smtClean="0"/>
              <a:t>Şifre: Abc</a:t>
            </a:r>
            <a:r>
              <a:rPr lang="tr-TR" i="1" dirty="0" smtClean="0">
                <a:solidFill>
                  <a:srgbClr val="0070C0"/>
                </a:solidFill>
              </a:rPr>
              <a:t>tckimlikno</a:t>
            </a:r>
            <a:r>
              <a:rPr lang="tr-TR" dirty="0" smtClean="0"/>
              <a:t>@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175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21726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FLİPGRİD HESAPLARINA NASIL GİRİŞ YAPILIR?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b="1" u="sng" dirty="0" smtClean="0">
                <a:solidFill>
                  <a:srgbClr val="0070C0"/>
                </a:solidFill>
              </a:rPr>
              <a:t>Dördüncü aşama: </a:t>
            </a:r>
            <a:r>
              <a:rPr lang="tr-TR" dirty="0" smtClean="0"/>
              <a:t>Flipgrid uygulaması sanal ve videolu bir yıllık oluşturacaktır.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 smtClean="0"/>
              <a:t>Kendi cep telefonlarınız ile maksimum 1.5 dk (bir buçuk dakika) süreli </a:t>
            </a:r>
            <a:r>
              <a:rPr lang="tr-TR" u="sng" dirty="0" smtClean="0"/>
              <a:t>etik ve ahlak kurallarına ve mezunlarımıza yakışacak içerikte</a:t>
            </a:r>
            <a:r>
              <a:rPr lang="tr-TR" dirty="0" smtClean="0"/>
              <a:t> çekmiş olduğunuz videolarınızı ilk üç aşama sonucunda ulaşmış olduğunuz hesaplarınıza yükleyebileceksiniz.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tr-TR" dirty="0" smtClean="0"/>
              <a:t>Arkadaşlarınızın yüklemiş olduğu videoları izleyebilirsiniz.</a:t>
            </a:r>
          </a:p>
          <a:p>
            <a:pPr marL="0" indent="0" algn="just">
              <a:buNone/>
            </a:pPr>
            <a:r>
              <a:rPr lang="tr-TR" b="1" dirty="0" smtClean="0"/>
              <a:t>Önemli not: Videolarınızı yatay konumda çekin. Video çekerken telefonunuzun ekran döndürme kilidinin kapalı olduğundan emin olun. Sessiz ve yankı yapmayan bir yerde çekim yapın.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7512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65125"/>
            <a:ext cx="10146571" cy="13255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2019 – 2020 MEZUNİYET BÖLÜM SORUMLULARI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825625"/>
            <a:ext cx="11998817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0070C0"/>
                </a:solidFill>
              </a:rPr>
              <a:t>MEZUN ÖĞRENCİLERİMİZİ TEBRİK EDİYOR, BAŞARILAR DİLİYORUZ.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Çevre Koruma ve Kontrol Programı Sorumlusu: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Dr. Öğr. Üyesi Naile Karakehya – eposta : </a:t>
            </a:r>
            <a:r>
              <a:rPr lang="tr-TR" dirty="0" smtClean="0">
                <a:hlinkClick r:id="rId2"/>
              </a:rPr>
              <a:t>nkarakehya@ogu.edu.tr</a:t>
            </a:r>
            <a:endParaRPr lang="tr-TR" dirty="0"/>
          </a:p>
          <a:p>
            <a:pPr marL="457200" lvl="1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Makine Programı Sorumlusu: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Öğr. Gör. Dr. Gökçe Özden – eposta : </a:t>
            </a:r>
            <a:r>
              <a:rPr lang="tr-TR" dirty="0" smtClean="0">
                <a:hlinkClick r:id="rId3"/>
              </a:rPr>
              <a:t>gozden@ogu.edu.tr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Mekatronik Programı Sorumlusu: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Öğr. Gör. Aslı Soyiç Leblebici -  eposta: </a:t>
            </a:r>
            <a:r>
              <a:rPr lang="tr-TR" dirty="0" smtClean="0">
                <a:hlinkClick r:id="rId4"/>
              </a:rPr>
              <a:t>aleblebici@ogu.edu.tr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 smtClean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26" y="2216646"/>
            <a:ext cx="272453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7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434</Words>
  <Application>Microsoft Office PowerPoint</Application>
  <PresentationFormat>Özel</PresentationFormat>
  <Paragraphs>51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Theme</vt:lpstr>
      <vt:lpstr>2019 – 2020 EĞİTİM ÖĞRETİM YILI MEZUNİYET TÖRENİ</vt:lpstr>
      <vt:lpstr>2019-2020 MEZUNİYET TÖRENİ</vt:lpstr>
      <vt:lpstr>2019-2020 MEZUNİYET TÖRENİ</vt:lpstr>
      <vt:lpstr>FLİPGRİD UYGULAMASI NASIL KULLANILIR?</vt:lpstr>
      <vt:lpstr>FLİPGRİD HESAPLARINA NASIL GİRİŞ YAPILIR?</vt:lpstr>
      <vt:lpstr>FLİPGRİD HESAPLARINA NASIL GİRİŞ YAPILIR?</vt:lpstr>
      <vt:lpstr>FLİPGRİD HESAPLARINA NASIL GİRİŞ YAPILIR?</vt:lpstr>
      <vt:lpstr>FLİPGRİD HESAPLARINA NASIL GİRİŞ YAPILIR?</vt:lpstr>
      <vt:lpstr>2019 – 2020 MEZUNİYET BÖLÜM SORUMLULARI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– 2020 EĞİTİM ÖĞRETİM YILI MEZUNİYET TÖRENİ</dc:title>
  <dc:creator>Aslı</dc:creator>
  <cp:lastModifiedBy>X</cp:lastModifiedBy>
  <cp:revision>19</cp:revision>
  <dcterms:created xsi:type="dcterms:W3CDTF">2020-07-21T08:34:52Z</dcterms:created>
  <dcterms:modified xsi:type="dcterms:W3CDTF">2020-07-21T12:48:23Z</dcterms:modified>
</cp:coreProperties>
</file>